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1" roundtripDataSignature="AMtx7mgLx1kXDSrzWDLCI3E7hBZ6/gve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